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3" r:id="rId4"/>
    <p:sldId id="264" r:id="rId5"/>
    <p:sldId id="265" r:id="rId6"/>
    <p:sldId id="266" r:id="rId7"/>
    <p:sldId id="268" r:id="rId8"/>
    <p:sldId id="269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0952" autoAdjust="0"/>
  </p:normalViewPr>
  <p:slideViewPr>
    <p:cSldViewPr snapToGrid="0" showGuides="1">
      <p:cViewPr varScale="1">
        <p:scale>
          <a:sx n="61" d="100"/>
          <a:sy n="61" d="100"/>
        </p:scale>
        <p:origin x="774" y="48"/>
      </p:cViewPr>
      <p:guideLst>
        <p:guide orient="horz" pos="81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2FB48-F3EE-45C2-AC2B-C15F6257C3DE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F3C9C-C06E-484F-B522-935926B7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0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F3C9C-C06E-484F-B522-935926B762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85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</a:t>
            </a:r>
            <a:r>
              <a:rPr lang="en-US" baseline="0" dirty="0" smtClean="0"/>
              <a:t> due to either increased BP or smaller aorta.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F3C9C-C06E-484F-B522-935926B762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38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F3C9C-C06E-484F-B522-935926B762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10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JACC</a:t>
            </a:r>
            <a:r>
              <a:rPr lang="en-US" baseline="0" dirty="0" smtClean="0"/>
              <a:t> 2010 article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F3C9C-C06E-484F-B522-935926B762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66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F3C9C-C06E-484F-B522-935926B762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71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F3C9C-C06E-484F-B522-935926B762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9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805C-EAD7-4A6D-A6F9-527A4D037D68}" type="datetime1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E103-17E5-456A-B6CC-BAE2CC75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10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95BF-1F54-4FF6-9781-B45790600021}" type="datetime1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E103-17E5-456A-B6CC-BAE2CC75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3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B0D0-3CCF-4AD4-A929-0999E99DF566}" type="datetime1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E103-17E5-456A-B6CC-BAE2CC75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7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7329-4B72-44DF-BBAA-F663BFB126BA}" type="datetime1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E103-17E5-456A-B6CC-BAE2CC75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0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68BA-3704-433E-B7C2-0C1C41010D40}" type="datetime1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E103-17E5-456A-B6CC-BAE2CC75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66D2-B288-4D88-A559-AB58030228EC}" type="datetime1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E103-17E5-456A-B6CC-BAE2CC75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8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1BE8-7EA8-4CF9-9BA5-C56C3B1F6106}" type="datetime1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E103-17E5-456A-B6CC-BAE2CC75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7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3E43-2205-4F86-ADE8-B153DC5275D1}" type="datetime1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E103-17E5-456A-B6CC-BAE2CC75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DC75-50C3-411B-9B05-686ED902599D}" type="datetime1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E103-17E5-456A-B6CC-BAE2CC75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7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803B-8B49-4B3E-AEF0-DE76FE15EF43}" type="datetime1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E103-17E5-456A-B6CC-BAE2CC75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8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FF4E-B425-496F-AC07-1BE2C3FB936E}" type="datetime1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E103-17E5-456A-B6CC-BAE2CC75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3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B82">
            <a:alpha val="8078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3B59-598C-47D0-B958-7CC9CF3B591D}" type="datetime1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1E103-17E5-456A-B6CC-BAE2CC75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2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Pressure Recovery in Aortic Stenosis</a:t>
            </a:r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IN" sz="16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Dr.</a:t>
            </a:r>
            <a:r>
              <a:rPr lang="en-IN" sz="1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Benny J. </a:t>
            </a:r>
            <a:r>
              <a:rPr lang="en-IN" sz="16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Panakkal</a:t>
            </a:r>
            <a:endParaRPr lang="en-IN" sz="16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Senior Resident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Dept. of Cardiology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Govt. Medical College, Kozhikode.</a:t>
            </a:r>
            <a:endParaRPr lang="en-US" sz="16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09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4927"/>
            <a:ext cx="7886700" cy="10699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The basics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E103-17E5-456A-B6CC-BAE2CC75BBA1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053" y="1157909"/>
            <a:ext cx="6151894" cy="559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41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4927"/>
            <a:ext cx="7886700" cy="10699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Interpretation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E103-17E5-456A-B6CC-BAE2CC75BBA1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937" y="1291843"/>
            <a:ext cx="7184125" cy="487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40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4927"/>
            <a:ext cx="7886700" cy="10699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Formulas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E103-17E5-456A-B6CC-BAE2CC75BBA1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463276"/>
            <a:ext cx="3810000" cy="952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4459970"/>
            <a:ext cx="4876800" cy="609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4048" y="1329925"/>
            <a:ext cx="3972887" cy="269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3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4927"/>
            <a:ext cx="7886700" cy="10699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Research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E103-17E5-456A-B6CC-BAE2CC75BBA1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0835" y="1295400"/>
            <a:ext cx="5069725" cy="25999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56522" y="4333461"/>
            <a:ext cx="5830128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20% reclassification of severe to moderate AS</a:t>
            </a:r>
          </a:p>
          <a:p>
            <a:r>
              <a:rPr lang="en-US" dirty="0" smtClean="0"/>
              <a:t>ELI → incremental prognostic impact on future AVR, mortality</a:t>
            </a:r>
          </a:p>
        </p:txBody>
      </p:sp>
    </p:spTree>
    <p:extLst>
      <p:ext uri="{BB962C8B-B14F-4D97-AF65-F5344CB8AC3E}">
        <p14:creationId xmlns:p14="http://schemas.microsoft.com/office/powerpoint/2010/main" val="45823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4927"/>
            <a:ext cx="7886700" cy="10699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Summary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5060951"/>
          </a:xfrm>
        </p:spPr>
        <p:txBody>
          <a:bodyPr>
            <a:normAutofit/>
          </a:bodyPr>
          <a:lstStyle/>
          <a:p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</a:rPr>
              <a:t>The most important determinant for the magnitude of pressure recovery that can occur downstream from a flow obstruction is the geometry of the stenosis and the receiving compartment.</a:t>
            </a:r>
          </a:p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Prosthetic valve, HOCM, Coarctation of Aorta.</a:t>
            </a:r>
          </a:p>
          <a:p>
            <a:r>
              <a:rPr lang="en-IN" sz="2000" dirty="0">
                <a:solidFill>
                  <a:schemeClr val="bg1"/>
                </a:solidFill>
                <a:latin typeface="Cambria" panose="02040503050406030204" pitchFamily="18" charset="0"/>
              </a:rPr>
              <a:t>It has been suggested that the extent of pressure recovery in aortic stenosis depends critically on the ratio of orifice area and cross-sectional area of the aorta because it determines the extent of flow separation and vortex formation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E103-17E5-456A-B6CC-BAE2CC75BB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0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Causes of Syncope in Severe AS</a:t>
            </a:r>
            <a:endParaRPr lang="en-US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03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5060951"/>
          </a:xfrm>
        </p:spPr>
        <p:txBody>
          <a:bodyPr>
            <a:normAutofit/>
          </a:bodyPr>
          <a:lstStyle/>
          <a:p>
            <a:pPr marL="50292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Fixed cardiac output leading to reduced stroke volume.</a:t>
            </a: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2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High LV pressures leading to reflex bradycardia mediated via afferent C fibers </a:t>
            </a:r>
          </a:p>
          <a:p>
            <a:pPr marL="960120" lvl="1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Reflex feedback inhibition of carotid body receptors by LV </a:t>
            </a: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2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Transient AV blocks</a:t>
            </a: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2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Transient AF/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AFl</a:t>
            </a:r>
            <a:endParaRPr lang="en-IN" sz="2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E103-17E5-456A-B6CC-BAE2CC75BB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002B82">
              <a:alpha val="81000"/>
            </a:srgbClr>
          </a:solidFill>
        </p:spPr>
        <p:txBody>
          <a:bodyPr anchor="ctr"/>
          <a:lstStyle/>
          <a:p>
            <a:pPr algn="ctr"/>
            <a:r>
              <a:rPr lang="en-IN" dirty="0" smtClean="0">
                <a:solidFill>
                  <a:schemeClr val="bg1"/>
                </a:solidFill>
                <a:latin typeface="Cambria" panose="02040503050406030204" pitchFamily="18" charset="0"/>
              </a:rPr>
              <a:t>THANK YOU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E103-17E5-456A-B6CC-BAE2CC75BB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193</Words>
  <Application>Microsoft Office PowerPoint</Application>
  <PresentationFormat>On-screen Show (4:3)</PresentationFormat>
  <Paragraphs>40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Office Theme</vt:lpstr>
      <vt:lpstr>Pressure Recovery in Aortic Stenosis</vt:lpstr>
      <vt:lpstr>The basics</vt:lpstr>
      <vt:lpstr>Interpretation</vt:lpstr>
      <vt:lpstr>Formulas</vt:lpstr>
      <vt:lpstr>Research</vt:lpstr>
      <vt:lpstr>Summary</vt:lpstr>
      <vt:lpstr>Causes of Syncope in Severe AS</vt:lpstr>
      <vt:lpstr>PowerPoint Presentation</vt:lpstr>
      <vt:lpstr>THANK YOU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creator>Ben</dc:creator>
  <cp:lastModifiedBy>Ben</cp:lastModifiedBy>
  <cp:revision>25</cp:revision>
  <dcterms:created xsi:type="dcterms:W3CDTF">2015-03-19T15:21:49Z</dcterms:created>
  <dcterms:modified xsi:type="dcterms:W3CDTF">2015-09-14T02:43:16Z</dcterms:modified>
</cp:coreProperties>
</file>